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1" r:id="rId6"/>
    <p:sldId id="285" r:id="rId7"/>
    <p:sldId id="286" r:id="rId8"/>
    <p:sldId id="268" r:id="rId9"/>
    <p:sldId id="269" r:id="rId10"/>
    <p:sldId id="270" r:id="rId11"/>
    <p:sldId id="271" r:id="rId12"/>
    <p:sldId id="287" r:id="rId13"/>
    <p:sldId id="263" r:id="rId14"/>
    <p:sldId id="272" r:id="rId15"/>
    <p:sldId id="274" r:id="rId16"/>
    <p:sldId id="273" r:id="rId17"/>
    <p:sldId id="264" r:id="rId18"/>
    <p:sldId id="284" r:id="rId19"/>
    <p:sldId id="265" r:id="rId20"/>
    <p:sldId id="276" r:id="rId21"/>
    <p:sldId id="278" r:id="rId22"/>
    <p:sldId id="279" r:id="rId23"/>
    <p:sldId id="277" r:id="rId24"/>
    <p:sldId id="280" r:id="rId25"/>
    <p:sldId id="266" r:id="rId26"/>
    <p:sldId id="267" r:id="rId27"/>
    <p:sldId id="282" r:id="rId28"/>
    <p:sldId id="283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4" d="100"/>
          <a:sy n="74" d="100"/>
        </p:scale>
        <p:origin x="-571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3D2F774-E274-47C1-9519-9140954997B6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FAB0D5C-3C21-48DB-A0FF-177363FB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закаливания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«Детский сад №3 с Никольское Белгородского района Белгородской области»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Сон при открытых фрамугах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в летний период)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\Детский сад\фото старшая Б 2013-14\рождество\рабочий стол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Ежедневные утренние и вечерние прогулки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J:\гал.серг\DSC067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Прогулка в ДОУ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Ежедневная продолжительность прогулки детей составляет не менее 4 - 4,5 часа. Прогулку организуют 2 раза в день: в первую половину - до обеда и во вторую половину дня - после дневного сна или перед уходом детей домой. При температуре воздуха ниже минус 15 °C и скорости ветра более 7 м/с продолжительность прогулки сокращается. Прогулка не проводится при температуре воздуха ниже минус 15 °C и скорости ветра более 15 м/с для детей до 4 лет, а для детей 5 - 7 лет при температуре воздуха ниже минус 20 °C и скорости ветра более 15 м/с.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Гигиенические – водные процедуры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Полоскание рта после еды (средняя, старшая группы)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водой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Обмывание лица и рук до локтей водой комнатной температуры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J:\гал.серг\IMG_7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888432" cy="5040560"/>
          </a:xfrm>
          <a:prstGeom prst="rect">
            <a:avLst/>
          </a:prstGeom>
          <a:noFill/>
        </p:spPr>
      </p:pic>
      <p:pic>
        <p:nvPicPr>
          <p:cNvPr id="5122" name="Picture 2" descr="J:\гал.серг\IMG_7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39604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 после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дневного сна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 минут- средний возраст, 6-7 минут – старший возраст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J:\гал.серг\IMG_7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736"/>
            <a:ext cx="7239000" cy="482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дневного 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J:\гал.серг\IMG_7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736"/>
            <a:ext cx="7239000" cy="482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дорожкам здоровья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гал.серг\IMG_7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0736"/>
            <a:ext cx="7239000" cy="482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отдых предполагает смену умственной и физической деятельности, т.е. включает виды физических упражнений. Движения помогают сохранить и укрепить здоровье ребенка путем «догрузки» его организма необходимым по возрасту объемом мышечной деятельности, а также способствует предупреждению невротических состояний, связанных с перенапряжением детского организма.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формам активного отдыха дошкольников относятся: туристические походы. физкультурные праздники, физкультурный досуг, дни здоровья...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отдых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J:\гал.серг\DSC06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108" y="1484784"/>
            <a:ext cx="5978180" cy="448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Блок закаливания  включает: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5897880" cy="181420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Систему методик и технологий, направленных на формирование ценности здоровья и здорового образа жизни, профилактику вредных привычек, проведение закаливающих мероприятий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Развлечения и спортивные праздники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(2 раза в год)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Pictures\2016-12-04\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240360" cy="4846638"/>
          </a:xfrm>
          <a:prstGeom prst="rect">
            <a:avLst/>
          </a:prstGeom>
          <a:noFill/>
        </p:spPr>
      </p:pic>
      <p:pic>
        <p:nvPicPr>
          <p:cNvPr id="1027" name="Picture 3" descr="C:\Users\1\Pictures\2016-12-04\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338437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Дни здоровья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один раз в месяц)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Pictures\2016-12-04\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609725"/>
            <a:ext cx="3168351" cy="4846638"/>
          </a:xfrm>
          <a:prstGeom prst="rect">
            <a:avLst/>
          </a:prstGeom>
          <a:noFill/>
        </p:spPr>
      </p:pic>
      <p:pic>
        <p:nvPicPr>
          <p:cNvPr id="2054" name="Picture 6" descr="C:\Users\1\Pictures\2016-12-04\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338437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Подвижные игры,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забавы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Ежедневно 2 игры в 1 первую  и вторую половину дня по 10-12 ми</a:t>
            </a:r>
            <a:r>
              <a:rPr lang="ru-RU" sz="1600" dirty="0" smtClean="0"/>
              <a:t>н.</a:t>
            </a:r>
            <a:endParaRPr lang="ru-RU" sz="1600" dirty="0"/>
          </a:p>
        </p:txBody>
      </p:sp>
      <p:pic>
        <p:nvPicPr>
          <p:cNvPr id="4099" name="Picture 3" descr="C:\Users\1\Pictures\2016-11-20 рабочий стол\рабочий стол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Досуги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раз в месяц  20 минут – средний возраст, 25-30 минут – старший возраст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D:\фото\Детский сад\подгот. гр 2012-13\IMG_0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проводится  во время малоподвижных занятий (2 -3 минут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ы)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Pictures\2016-12-04\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14488"/>
            <a:ext cx="4320480" cy="4486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Преемственность в работе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закаливающие мероприятия проводятся планомерно, практически регулярно, учитываются сезонные и индивидуальные особенности 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по ЗОЖ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072074"/>
            <a:ext cx="3520440" cy="125252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совместного с родителями проекта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«Ванька встань-ка!»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 «Незнайки»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0" y="5013176"/>
            <a:ext cx="3448432" cy="1383432"/>
          </a:xfrm>
        </p:spPr>
        <p:txBody>
          <a:bodyPr>
            <a:normAutofit fontScale="92500" lnSpcReduction="20000"/>
          </a:bodyPr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совместного с родителями проекта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«Лазы пролазы»</a:t>
            </a:r>
          </a:p>
          <a:p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Разновозрастная «б» группа</a:t>
            </a:r>
          </a:p>
          <a:p>
            <a:endParaRPr lang="ru-RU" sz="1700" dirty="0"/>
          </a:p>
        </p:txBody>
      </p:sp>
      <p:pic>
        <p:nvPicPr>
          <p:cNvPr id="1026" name="Picture 2" descr="C:\Users\Галина\Pictures\Ира\IMG_71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85927"/>
            <a:ext cx="3614733" cy="3000396"/>
          </a:xfrm>
          <a:prstGeom prst="rect">
            <a:avLst/>
          </a:prstGeom>
          <a:noFill/>
        </p:spPr>
      </p:pic>
      <p:pic>
        <p:nvPicPr>
          <p:cNvPr id="9218" name="Picture 2" descr="J:\гал.серг\DSC066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772816"/>
            <a:ext cx="352107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/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Реализация совместного с родителями проекта</a:t>
            </a: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здоровья» 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старшая «а» группа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Users\1\Pictures\2016-12-04\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3024336" cy="4608512"/>
          </a:xfrm>
          <a:prstGeom prst="rect">
            <a:avLst/>
          </a:prstGeom>
          <a:noFill/>
        </p:spPr>
      </p:pic>
      <p:pic>
        <p:nvPicPr>
          <p:cNvPr id="6147" name="Picture 3" descr="C:\Users\1\Pictures\2016-12-04\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«Путешествие в страну здоровья»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старшая  «а» группа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Pictures\2016-12-04\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168352" cy="4572000"/>
          </a:xfrm>
          <a:prstGeom prst="rect">
            <a:avLst/>
          </a:prstGeom>
          <a:noFill/>
        </p:spPr>
      </p:pic>
      <p:pic>
        <p:nvPicPr>
          <p:cNvPr id="7171" name="Picture 3" descr="C:\Users\1\Pictures\2016-12-04\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92322"/>
            <a:ext cx="324036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972320" cy="11734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Планируемые результаты: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500042"/>
            <a:ext cx="6397946" cy="145701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детьми и взрослыми  необходимости закаливания, как залога здоровья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Овладение навыками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самооздоровления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заболеваемости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систему закаливания входят: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воздушные ванны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Гигиенические – водные процедуры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Босохождение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 дорожкам здоровья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Активный отдых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Преемственность в работе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по ЗОЖ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воздушные ванны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Регулярное сквозное проветривание помещений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Температурный режим в группах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Облегченная форма одежды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Регулярное сквозное проветривание помещений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помещения дошкольной организации должны ежедневно проветриваться. Сквозное проветривание проводят не менее 10 минут через каждые 1,5 часа. В помещениях групповых и спальнях следует обеспечить естественное сквозное или угловое проветривание. Проветривание через туалетные комнаты не допускается.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присутствии детей допускается широкая односторонняя аэрация всех помещений в теплое время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 проветривания зависит от температуры наружного воздуха, направления ветра, эффективности отопительной системы. Проветривание проводится в отсутствие детей и заканчивается за 30 минут до их прихода с прогулки или занятий.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 проветривании допускается кратковременное снижение температуры воздуха в помещении, но не более чем на 2-4°С.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помещениях спален сквозное проветривание проводится до дневного сна.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 проветривании во время сна фрамуги, форточки открываются с одной стороны и закрывают за 30 минут до подъема.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холодное время года фрамуги, форточки закрываются за 10 минут до отхода ко сну детей. В теплое время года сон (дневной и ночной) организуется при открытых окнах (избегая сквозняка).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температурный режим в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новому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температурный режим для помещений приемных, игровых, групповых, раздевальных для всех возрастных групп– 21-23 градуса. Спальни и залы для музыкальных и спортивных занятий - 19-20 градусов.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Ежедневная Утренняя гимнастика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облегченной одежде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(в летний период на свежем воздухе), продолжительность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5-7 минут - средние группы, 10-12 минут – старшие группы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\Детский сад\IMG_0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деятельность  по физическому  развитию (в летний период на свежем воздухе  и один раз в неделю со старшей группы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холодный период года)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Детский сад\IMG_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360</TotalTime>
  <Words>360</Words>
  <Application>Microsoft Office PowerPoint</Application>
  <PresentationFormat>Экран (4:3)</PresentationFormat>
  <Paragraphs>76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Изящная</vt:lpstr>
      <vt:lpstr>Система закаливания</vt:lpstr>
      <vt:lpstr>Блок закаливания  включает:</vt:lpstr>
      <vt:lpstr>Планируемые результаты:</vt:lpstr>
      <vt:lpstr> В систему закаливания входят: </vt:lpstr>
      <vt:lpstr>Свето – воздушные ванны </vt:lpstr>
      <vt:lpstr>Регулярное сквозное проветривание помещений </vt:lpstr>
      <vt:lpstr>температурный режим в группах </vt:lpstr>
      <vt:lpstr>Ежедневная Утренняя гимнастика  в облегченной одежде (в летний период на свежем воздухе), продолжительность  5-7 минут - средние группы, 10-12 минут – старшие группы</vt:lpstr>
      <vt:lpstr>Образовательная деятельность  по физическому  развитию (в летний период на свежем воздухе  и один раз в неделю со старшей группы  в холодный период года)</vt:lpstr>
      <vt:lpstr>Сон при открытых фрамугах  ( в летний период)</vt:lpstr>
      <vt:lpstr>Ежедневные утренние и вечерние прогулки</vt:lpstr>
      <vt:lpstr>Прогулка в ДОУ</vt:lpstr>
      <vt:lpstr>Гигиенические – водные процедуры</vt:lpstr>
      <vt:lpstr>    Обмывание лица и рук до локтей водой комнатной температуры</vt:lpstr>
      <vt:lpstr>Гимнастика после  дневного сна   5 минут- средний возраст, 6-7 минут – старший возраст</vt:lpstr>
      <vt:lpstr>после дневного сна</vt:lpstr>
      <vt:lpstr>Босохождение  по дорожкам здоровья</vt:lpstr>
      <vt:lpstr>Активный отдых</vt:lpstr>
      <vt:lpstr>Активный отдых </vt:lpstr>
      <vt:lpstr>Развлечения и спортивные праздники   (2 раза в год)</vt:lpstr>
      <vt:lpstr>Дни здоровья  ( один раз в месяц)</vt:lpstr>
      <vt:lpstr>Подвижные игры, Игры забавы  Ежедневно 2 игры в 1 первую  и вторую половину дня по 10-12 мин.</vt:lpstr>
      <vt:lpstr>Досуги 1 раз в месяц  20 минут – средний возраст, 25-30 минут – старший возраст </vt:lpstr>
      <vt:lpstr>Физминутки проводится  во время малоподвижных занятий (2 -3 минуты)  </vt:lpstr>
      <vt:lpstr>Преемственность в работе</vt:lpstr>
      <vt:lpstr>Взаимодействие с родителями по ЗОЖ</vt:lpstr>
      <vt:lpstr>   Реализация совместного с родителями проекта «Путешествие в страну здоровья»  старшая «а» группа</vt:lpstr>
      <vt:lpstr> «Путешествие в страну здоровья»  старшая  «а» группа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закаливания</dc:title>
  <dc:creator>Галина</dc:creator>
  <cp:lastModifiedBy>Галина</cp:lastModifiedBy>
  <cp:revision>40</cp:revision>
  <dcterms:created xsi:type="dcterms:W3CDTF">2016-11-29T17:51:45Z</dcterms:created>
  <dcterms:modified xsi:type="dcterms:W3CDTF">2017-01-12T12:01:44Z</dcterms:modified>
</cp:coreProperties>
</file>