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57" r:id="rId7"/>
    <p:sldId id="259" r:id="rId8"/>
    <p:sldId id="258" r:id="rId9"/>
    <p:sldId id="260" r:id="rId10"/>
    <p:sldId id="261" r:id="rId11"/>
    <p:sldId id="263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DD7-FF72-4803-ADAC-B4FAF42DB5CA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9AB9-C94D-4D72-8A8E-5EFF8F65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DD7-FF72-4803-ADAC-B4FAF42DB5CA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9AB9-C94D-4D72-8A8E-5EFF8F65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DD7-FF72-4803-ADAC-B4FAF42DB5CA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9AB9-C94D-4D72-8A8E-5EFF8F65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DD7-FF72-4803-ADAC-B4FAF42DB5CA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9AB9-C94D-4D72-8A8E-5EFF8F65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DD7-FF72-4803-ADAC-B4FAF42DB5CA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9AB9-C94D-4D72-8A8E-5EFF8F65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DD7-FF72-4803-ADAC-B4FAF42DB5CA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9AB9-C94D-4D72-8A8E-5EFF8F65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DD7-FF72-4803-ADAC-B4FAF42DB5CA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9AB9-C94D-4D72-8A8E-5EFF8F65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DD7-FF72-4803-ADAC-B4FAF42DB5CA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9AB9-C94D-4D72-8A8E-5EFF8F65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DD7-FF72-4803-ADAC-B4FAF42DB5CA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9AB9-C94D-4D72-8A8E-5EFF8F65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DD7-FF72-4803-ADAC-B4FAF42DB5CA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9AB9-C94D-4D72-8A8E-5EFF8F65C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3DD7-FF72-4803-ADAC-B4FAF42DB5CA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889AB9-C94D-4D72-8A8E-5EFF8F65C8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8B3DD7-FF72-4803-ADAC-B4FAF42DB5CA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889AB9-C94D-4D72-8A8E-5EFF8F65C8E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ury.ru/maps/?cn=175&amp;id=322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ury.ru/photo/id/1599832#phot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686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«Детский сад №3 с Никольское Белгородского района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Белгородской области»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Интеллектуальное казино 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«Сто вопросов Вундеркиндам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(для организации единого пространства </a:t>
            </a:r>
            <a:b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и их родителей)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 воспитатель Белокопытова Г.С.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501008"/>
            <a:ext cx="4176464" cy="1480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то: фотография в альбоме картинки из сказок для настёнки -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68960"/>
            <a:ext cx="48245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Вопросы 1 раунда: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1.Какой праздник отмечает наша страна и все мы 9 мая?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Глазами не увидишь, руками не возьмёшь, а без него в атаку не пойдёшь?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Как называются наплечные знаки военного?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Второй раунд «Птицы»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качать обои вид, красиво, обои, птицы бесплатно для рабочег…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35163"/>
            <a:ext cx="784887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Вопросы 2 раунда: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Какая птица откладывает самые большие яйца?</a:t>
            </a:r>
          </a:p>
          <a:p>
            <a:endParaRPr lang="ru-RU" sz="2800" dirty="0" smtClean="0">
              <a:solidFill>
                <a:schemeClr val="tx2"/>
              </a:solidFill>
            </a:endParaRPr>
          </a:p>
          <a:p>
            <a:r>
              <a:rPr lang="ru-RU" sz="2800" dirty="0" smtClean="0">
                <a:solidFill>
                  <a:schemeClr val="tx2"/>
                </a:solidFill>
              </a:rPr>
              <a:t>Какая птица  является самой маленькой в мире?</a:t>
            </a:r>
          </a:p>
          <a:p>
            <a:endParaRPr lang="ru-RU" sz="2800" dirty="0" smtClean="0">
              <a:solidFill>
                <a:schemeClr val="tx2"/>
              </a:solidFill>
            </a:endParaRPr>
          </a:p>
          <a:p>
            <a:r>
              <a:rPr lang="ru-RU" sz="2800" dirty="0" smtClean="0">
                <a:solidFill>
                  <a:schemeClr val="tx2"/>
                </a:solidFill>
              </a:rPr>
              <a:t>Какая птица изображена на гербе нашей страны?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Третий раунд «Самая, самый, самое…»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Yurps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77048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Вопросы 3 раунда: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Самая «солнечная» геометрическая фигура?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Самое крупное животное из всех существующих, и когда – либо живших на планете?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Самый острый каблук?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Четвёртый раунд: «Спортивный»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ics Zone- Лучшие картинк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7768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Вопросы 4 раунда: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Спортивный снаряд для </a:t>
            </a:r>
            <a:r>
              <a:rPr lang="ru-RU" dirty="0" err="1" smtClean="0">
                <a:solidFill>
                  <a:schemeClr val="tx2"/>
                </a:solidFill>
              </a:rPr>
              <a:t>перетягивания</a:t>
            </a:r>
            <a:r>
              <a:rPr lang="ru-RU" dirty="0" smtClean="0">
                <a:solidFill>
                  <a:schemeClr val="tx2"/>
                </a:solidFill>
              </a:rPr>
              <a:t>?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Самое крупное спортивное мероприятие?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Какой вид спорта самый умный?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Пятый раунд: «Цветы»</a:t>
            </a:r>
            <a:endParaRPr lang="ru-RU" sz="3600" dirty="0"/>
          </a:p>
        </p:txBody>
      </p:sp>
      <p:pic>
        <p:nvPicPr>
          <p:cNvPr id="1026" name="Picture 2" descr="C:\Users\Public\Pictures\Sample Pictures\Tulip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35163"/>
            <a:ext cx="7848872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Вопросы 5 раунда: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2"/>
                </a:solidFill>
              </a:rPr>
              <a:t>Я и желтый я и белый, я и робкий я и смелый?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Белые горошки на  зелёной ножке?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Про какой цветок говорят, что у него самая хорошая память?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Шестой  раунд: «В мире сказок» </a:t>
            </a:r>
            <a:endParaRPr lang="ru-RU" sz="4000" dirty="0"/>
          </a:p>
        </p:txBody>
      </p:sp>
      <p:pic>
        <p:nvPicPr>
          <p:cNvPr id="4" name="Содержимое 3" descr="Волшебная лампа Алладина - Фото 86 - Загадки про сказки - Ст…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9208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u="sng" dirty="0" smtClean="0"/>
              <a:t>С.И.Ожегов, Н.Ю.Шведова. Толковый словарь русского языка.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Казино- игровой дом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Вопросы 6 раунда: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2"/>
                </a:solidFill>
              </a:rPr>
              <a:t>Как называется русская народная сказка, в которой непослушный братец козлёночком стал?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Из какой сказки герой Маркиз де Карабас?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Как звали медведя, воспитавшего </a:t>
            </a:r>
            <a:r>
              <a:rPr lang="ru-RU" dirty="0" err="1" smtClean="0">
                <a:solidFill>
                  <a:schemeClr val="tx2"/>
                </a:solidFill>
              </a:rPr>
              <a:t>Маугли</a:t>
            </a:r>
            <a:r>
              <a:rPr lang="ru-RU" dirty="0" smtClean="0">
                <a:solidFill>
                  <a:schemeClr val="tx2"/>
                </a:solidFill>
              </a:rPr>
              <a:t>?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АУКЦИОН «Кот в мешке»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Кто мне скажет что значит выражение «купить кота в мешке»? Правильно. Получить неизвестно что. Итак, я объявляю таинственный аукцион нашей игры - «Кот в мешке». Распродажа с молотка начинается! Проявите же мудрость, друзья, потратьтесь на кота в мешке, не экономьте денежки! Рекомендую: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С его помощью можно зафиксировать умные мысли?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Стартовая цена - 3 ума.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Итог.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Подсчитываем, кто набрал больше  всего умов.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Представляю вам мудрейшего из  присутствующих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allforchildren.ru/pictures/diploma/diploma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92896"/>
            <a:ext cx="48245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всем! До новых встреч!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Вот и окончена работа нашего Интеллектуального казино. Своей активностью и умом вы разорили сегодня наше казино, что не может не радовать. Больше запоминайте, познавайте мир 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добро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ожаловать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наше Интеллектуальное казино, где каждый, кто честен, умён и безызвестен, может прославить умом своё имя.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«Королевство МОНАКО.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Монте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Карло.»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tury.ru/img.php?c=175&amp;v=map150&amp;mid=322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5608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Монте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Карло</a:t>
            </a:r>
            <a:endParaRPr lang="ru-RU" sz="3600" dirty="0"/>
          </a:p>
        </p:txBody>
      </p:sp>
      <p:pic>
        <p:nvPicPr>
          <p:cNvPr id="4" name="photo_big" descr="Монако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35163"/>
            <a:ext cx="813690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Флаг страны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tury.ru/img.php?tgid=78774&amp;cn=175&amp;fn=0-monaco.jpg&amp;v=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35163"/>
            <a:ext cx="828092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создание  единого пространства для детей и взрослых  для обеспечения  творческого потенциала, познавательных мотивов, обогащения форм  взаимодействия со сверстниками и взрослыми в познавательной  деятельности;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развитие любознательности, способности оперативного мышления, расширение кругозора детей, воспитание интереса к познанию, сплочение детского коллектива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     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«Силу уму придают упражнения, а не покой» А. Поп.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Наше казино - это место, где каждый может заработать деньги и не как-нибудь, а своим собственным умом. Только деньги у нас особенные. Это банкноты достоинством в «один ум». Помните?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Один ум хорошо, а два - лучше!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Правила игры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состоит из 6 раундов. В начале игры каждая команда получает стартовый капитал -5 умов. Отвечая на вопрос, команды делают ставки, записывают вариант ответа на листе, который потом вслух зачитывает крупье. Если ответ правильный – ставка удваивается, если нет – команда лишается  умов. Время обдумывания –15секунд.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конце игры подсчитывается заработанный капитал. Победителями тура становятся команды, набравшие наибольшее количество  умов.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предусматривает разнообразные по форме и содержанию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раунды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Первый  раунд.</a:t>
            </a:r>
            <a:br>
              <a:rPr lang="ru-RU" sz="3600" b="1" dirty="0" smtClean="0"/>
            </a:br>
            <a:r>
              <a:rPr lang="ru-RU" sz="3600" b="1" dirty="0" smtClean="0"/>
              <a:t>«Родина, защитники, отвага, смелость»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оссия Родина моя - Картинка 4907/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089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566</Words>
  <Application>Microsoft Office PowerPoint</Application>
  <PresentationFormat>Экран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МДОУ «Детский сад №3 с Никольское Белгородского района   Белгородской области»  Интеллектуальное казино    «Сто вопросов Вундеркиндам» (для организации единого пространства  детей и их родителей) подготовила  воспитатель Белокопытова Г.С.</vt:lpstr>
      <vt:lpstr> С.И.Ожегов, Н.Ю.Шведова. Толковый словарь русского языка. </vt:lpstr>
      <vt:lpstr>«Королевство МОНАКО. Монте Карло.»  </vt:lpstr>
      <vt:lpstr>         Монте Карло</vt:lpstr>
      <vt:lpstr>                    Флаг страны</vt:lpstr>
      <vt:lpstr>      Цели и задачи:</vt:lpstr>
      <vt:lpstr>                                                                             «Силу уму придают упражнения, а не покой» А. Поп.</vt:lpstr>
      <vt:lpstr>Правила игры</vt:lpstr>
      <vt:lpstr>    Первый  раунд. «Родина, защитники, отвага, смелость» </vt:lpstr>
      <vt:lpstr>  Вопросы 1 раунда:</vt:lpstr>
      <vt:lpstr>              Второй раунд «Птицы»</vt:lpstr>
      <vt:lpstr>                Вопросы 2 раунда:</vt:lpstr>
      <vt:lpstr>Третий раунд «Самая, самый, самое…»</vt:lpstr>
      <vt:lpstr>            Вопросы 3 раунда:</vt:lpstr>
      <vt:lpstr>     Четвёртый раунд: «Спортивный»</vt:lpstr>
      <vt:lpstr>                   Вопросы 4 раунда:</vt:lpstr>
      <vt:lpstr>             Пятый раунд: «Цветы»</vt:lpstr>
      <vt:lpstr>                 Вопросы 5 раунда:</vt:lpstr>
      <vt:lpstr>      Шестой  раунд: «В мире сказок» </vt:lpstr>
      <vt:lpstr>            Вопросы 6 раунда:</vt:lpstr>
      <vt:lpstr>       АУКЦИОН «Кот в мешке» </vt:lpstr>
      <vt:lpstr>    Итог. Подсчитываем, кто набрал больше  всего умов. </vt:lpstr>
      <vt:lpstr>     Спасибо всем! До новых встреч!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Интеллектуальное казино    «Сто вопросов Вундеркиндам»</dc:title>
  <dc:creator>1</dc:creator>
  <cp:lastModifiedBy>1</cp:lastModifiedBy>
  <cp:revision>15</cp:revision>
  <dcterms:created xsi:type="dcterms:W3CDTF">2015-04-23T16:57:58Z</dcterms:created>
  <dcterms:modified xsi:type="dcterms:W3CDTF">2017-04-09T19:09:25Z</dcterms:modified>
</cp:coreProperties>
</file>